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Fira Sans Black"/>
      <p:bold r:id="rId14"/>
      <p:boldItalic r:id="rId15"/>
    </p:embeddedFont>
    <p:embeddedFont>
      <p:font typeface="Fira Sans ExtraBold"/>
      <p:bold r:id="rId16"/>
      <p:boldItalic r:id="rId17"/>
    </p:embeddedFont>
    <p:embeddedFont>
      <p:font typeface="Fira Sans"/>
      <p:regular r:id="rId18"/>
      <p:bold r:id="rId19"/>
      <p:italic r:id="rId20"/>
      <p:boldItalic r:id="rId21"/>
    </p:embeddedFont>
    <p:embeddedFont>
      <p:font typeface="Barlow Light"/>
      <p:regular r:id="rId22"/>
      <p:bold r:id="rId23"/>
      <p:italic r:id="rId24"/>
      <p:boldItalic r:id="rId25"/>
    </p:embeddedFont>
    <p:embeddedFont>
      <p:font typeface="Barlow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7111972-82A2-4F6A-B023-2DE677944A23}">
  <a:tblStyle styleId="{C7111972-82A2-4F6A-B023-2DE677944A2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italic.fntdata"/><Relationship Id="rId22" Type="http://schemas.openxmlformats.org/officeDocument/2006/relationships/font" Target="fonts/BarlowLight-regular.fntdata"/><Relationship Id="rId21" Type="http://schemas.openxmlformats.org/officeDocument/2006/relationships/font" Target="fonts/FiraSans-boldItalic.fntdata"/><Relationship Id="rId24" Type="http://schemas.openxmlformats.org/officeDocument/2006/relationships/font" Target="fonts/BarlowLight-italic.fntdata"/><Relationship Id="rId23" Type="http://schemas.openxmlformats.org/officeDocument/2006/relationships/font" Target="fonts/BarlowLigh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Barlow-regular.fntdata"/><Relationship Id="rId25" Type="http://schemas.openxmlformats.org/officeDocument/2006/relationships/font" Target="fonts/BarlowLight-boldItalic.fntdata"/><Relationship Id="rId28" Type="http://schemas.openxmlformats.org/officeDocument/2006/relationships/font" Target="fonts/Barlow-italic.fntdata"/><Relationship Id="rId27" Type="http://schemas.openxmlformats.org/officeDocument/2006/relationships/font" Target="fonts/Barlow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Barlow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FiraSansBlack-boldItalic.fntdata"/><Relationship Id="rId14" Type="http://schemas.openxmlformats.org/officeDocument/2006/relationships/font" Target="fonts/FiraSansBlack-bold.fntdata"/><Relationship Id="rId17" Type="http://schemas.openxmlformats.org/officeDocument/2006/relationships/font" Target="fonts/FiraSansExtraBold-boldItalic.fntdata"/><Relationship Id="rId16" Type="http://schemas.openxmlformats.org/officeDocument/2006/relationships/font" Target="fonts/FiraSansExtraBold-bold.fntdata"/><Relationship Id="rId19" Type="http://schemas.openxmlformats.org/officeDocument/2006/relationships/font" Target="fonts/FiraSans-bold.fntdata"/><Relationship Id="rId18" Type="http://schemas.openxmlformats.org/officeDocument/2006/relationships/font" Target="fonts/Fira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cde2aa3626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cde2aa3626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cde2aa3626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cde2aa362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cde2aa3626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cde2aa3626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e71a345ba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e71a345ba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ce79025fc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ce79025fc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ce79025fc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ce79025fc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ce79025fc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ce79025fc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e71a345ba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e71a345ba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78625" y="507599"/>
            <a:ext cx="354341" cy="354341"/>
            <a:chOff x="-49027775" y="3183175"/>
            <a:chExt cx="299325" cy="299325"/>
          </a:xfrm>
        </p:grpSpPr>
        <p:sp>
          <p:nvSpPr>
            <p:cNvPr id="18" name="Google Shape;18;p3"/>
            <p:cNvSpPr/>
            <p:nvPr/>
          </p:nvSpPr>
          <p:spPr>
            <a:xfrm>
              <a:off x="-48870250" y="3183175"/>
              <a:ext cx="141800" cy="185900"/>
            </a:xfrm>
            <a:custGeom>
              <a:rect b="b" l="l" r="r" t="t"/>
              <a:pathLst>
                <a:path extrusionOk="0" h="7436" w="5672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49027775" y="3183175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-49027775" y="3295800"/>
              <a:ext cx="141800" cy="186700"/>
            </a:xfrm>
            <a:custGeom>
              <a:rect b="b" l="l" r="r" t="t"/>
              <a:pathLst>
                <a:path extrusionOk="0" h="7468" w="5672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-48914350" y="3340700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{C7111972-82A2-4F6A-B023-2DE677944A23}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jpg"/><Relationship Id="rId10" Type="http://schemas.openxmlformats.org/officeDocument/2006/relationships/image" Target="../media/image11.jpg"/><Relationship Id="rId13" Type="http://schemas.openxmlformats.org/officeDocument/2006/relationships/image" Target="../media/image6.jpg"/><Relationship Id="rId1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9.jpg"/><Relationship Id="rId9" Type="http://schemas.openxmlformats.org/officeDocument/2006/relationships/image" Target="../media/image20.jpg"/><Relationship Id="rId15" Type="http://schemas.openxmlformats.org/officeDocument/2006/relationships/image" Target="../media/image15.jpg"/><Relationship Id="rId14" Type="http://schemas.openxmlformats.org/officeDocument/2006/relationships/image" Target="../media/image7.jpg"/><Relationship Id="rId17" Type="http://schemas.openxmlformats.org/officeDocument/2006/relationships/image" Target="../media/image14.jpg"/><Relationship Id="rId16" Type="http://schemas.openxmlformats.org/officeDocument/2006/relationships/image" Target="../media/image12.jpg"/><Relationship Id="rId5" Type="http://schemas.openxmlformats.org/officeDocument/2006/relationships/image" Target="../media/image8.jpg"/><Relationship Id="rId19" Type="http://schemas.openxmlformats.org/officeDocument/2006/relationships/image" Target="../media/image16.jpg"/><Relationship Id="rId6" Type="http://schemas.openxmlformats.org/officeDocument/2006/relationships/image" Target="../media/image5.jpg"/><Relationship Id="rId18" Type="http://schemas.openxmlformats.org/officeDocument/2006/relationships/image" Target="../media/image17.jpg"/><Relationship Id="rId7" Type="http://schemas.openxmlformats.org/officeDocument/2006/relationships/image" Target="../media/image4.jpg"/><Relationship Id="rId8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oogle Shape;80;p15"/>
          <p:cNvGrpSpPr/>
          <p:nvPr/>
        </p:nvGrpSpPr>
        <p:grpSpPr>
          <a:xfrm>
            <a:off x="1178100" y="1083500"/>
            <a:ext cx="2329800" cy="2255100"/>
            <a:chOff x="797100" y="854900"/>
            <a:chExt cx="2329800" cy="2255100"/>
          </a:xfrm>
        </p:grpSpPr>
        <p:sp>
          <p:nvSpPr>
            <p:cNvPr id="81" name="Google Shape;81;p15"/>
            <p:cNvSpPr/>
            <p:nvPr/>
          </p:nvSpPr>
          <p:spPr>
            <a:xfrm>
              <a:off x="797100" y="854900"/>
              <a:ext cx="2329800" cy="2255100"/>
            </a:xfrm>
            <a:prstGeom prst="rect">
              <a:avLst/>
            </a:prstGeom>
            <a:solidFill>
              <a:srgbClr val="00ACB0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82" name="Google Shape;82;p15"/>
            <p:cNvSpPr txBox="1"/>
            <p:nvPr/>
          </p:nvSpPr>
          <p:spPr>
            <a:xfrm>
              <a:off x="1324950" y="1781450"/>
              <a:ext cx="1274100" cy="40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000">
                  <a:solidFill>
                    <a:srgbClr val="FFFFFF"/>
                  </a:solidFill>
                  <a:latin typeface="Fira Sans"/>
                  <a:ea typeface="Fira Sans"/>
                  <a:cs typeface="Fira Sans"/>
                  <a:sym typeface="Fira Sans"/>
                </a:rPr>
                <a:t>Je publie</a:t>
              </a:r>
              <a:endParaRPr b="1" sz="2000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pic>
          <p:nvPicPr>
            <p:cNvPr id="83" name="Google Shape;83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1575" y="2244675"/>
              <a:ext cx="728451" cy="7284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4" name="Google Shape;84;p15"/>
          <p:cNvGrpSpPr/>
          <p:nvPr/>
        </p:nvGrpSpPr>
        <p:grpSpPr>
          <a:xfrm>
            <a:off x="3711900" y="1083500"/>
            <a:ext cx="2329800" cy="2255100"/>
            <a:chOff x="3788100" y="854900"/>
            <a:chExt cx="2329800" cy="2255100"/>
          </a:xfrm>
        </p:grpSpPr>
        <p:sp>
          <p:nvSpPr>
            <p:cNvPr id="85" name="Google Shape;85;p15"/>
            <p:cNvSpPr/>
            <p:nvPr/>
          </p:nvSpPr>
          <p:spPr>
            <a:xfrm>
              <a:off x="3788100" y="854900"/>
              <a:ext cx="2329800" cy="2255100"/>
            </a:xfrm>
            <a:prstGeom prst="rect">
              <a:avLst/>
            </a:prstGeom>
            <a:solidFill>
              <a:srgbClr val="E6334C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86" name="Google Shape;86;p15"/>
            <p:cNvSpPr txBox="1"/>
            <p:nvPr/>
          </p:nvSpPr>
          <p:spPr>
            <a:xfrm>
              <a:off x="3788100" y="1781450"/>
              <a:ext cx="2329800" cy="40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000">
                  <a:solidFill>
                    <a:srgbClr val="FFFFFF"/>
                  </a:solidFill>
                  <a:latin typeface="Fira Sans"/>
                  <a:ea typeface="Fira Sans"/>
                  <a:cs typeface="Fira Sans"/>
                  <a:sym typeface="Fira Sans"/>
                </a:rPr>
                <a:t>Je ne partage pas</a:t>
              </a:r>
              <a:endParaRPr b="1" sz="2000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pic>
          <p:nvPicPr>
            <p:cNvPr id="87" name="Google Shape;87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88775" y="2244675"/>
              <a:ext cx="728451" cy="7284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" name="Google Shape;88;p15"/>
            <p:cNvSpPr/>
            <p:nvPr/>
          </p:nvSpPr>
          <p:spPr>
            <a:xfrm>
              <a:off x="4729175" y="2407900"/>
              <a:ext cx="374700" cy="402000"/>
            </a:xfrm>
            <a:prstGeom prst="mathMultiply">
              <a:avLst>
                <a:gd fmla="val 23520" name="adj1"/>
              </a:avLst>
            </a:prstGeom>
            <a:solidFill>
              <a:srgbClr val="F2FAFF"/>
            </a:solidFill>
            <a:ln cap="flat" cmpd="sng" w="952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</p:grpSp>
      <p:grpSp>
        <p:nvGrpSpPr>
          <p:cNvPr id="89" name="Google Shape;89;p15"/>
          <p:cNvGrpSpPr/>
          <p:nvPr/>
        </p:nvGrpSpPr>
        <p:grpSpPr>
          <a:xfrm>
            <a:off x="6248925" y="1083500"/>
            <a:ext cx="2329800" cy="2255100"/>
            <a:chOff x="6782325" y="854900"/>
            <a:chExt cx="2329800" cy="2255100"/>
          </a:xfrm>
        </p:grpSpPr>
        <p:sp>
          <p:nvSpPr>
            <p:cNvPr id="90" name="Google Shape;90;p15"/>
            <p:cNvSpPr/>
            <p:nvPr/>
          </p:nvSpPr>
          <p:spPr>
            <a:xfrm>
              <a:off x="6782325" y="854900"/>
              <a:ext cx="2329800" cy="2255100"/>
            </a:xfrm>
            <a:prstGeom prst="rect">
              <a:avLst/>
            </a:prstGeom>
            <a:solidFill>
              <a:srgbClr val="FECC38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91" name="Google Shape;91;p15"/>
            <p:cNvSpPr txBox="1"/>
            <p:nvPr/>
          </p:nvSpPr>
          <p:spPr>
            <a:xfrm>
              <a:off x="7285575" y="1781450"/>
              <a:ext cx="1323300" cy="40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000">
                  <a:solidFill>
                    <a:srgbClr val="FFFFFF"/>
                  </a:solidFill>
                  <a:latin typeface="Fira Sans"/>
                  <a:ea typeface="Fira Sans"/>
                  <a:cs typeface="Fira Sans"/>
                  <a:sym typeface="Fira Sans"/>
                </a:rPr>
                <a:t>Je signale</a:t>
              </a:r>
              <a:endParaRPr b="1" sz="2000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pic>
          <p:nvPicPr>
            <p:cNvPr id="92" name="Google Shape;92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92050" y="2367163"/>
              <a:ext cx="565225" cy="5652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15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7025" y="234644"/>
            <a:ext cx="1389748" cy="803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2386" y="1278742"/>
            <a:ext cx="919027" cy="947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1435" y="2370537"/>
            <a:ext cx="1380958" cy="947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41446" y="3467380"/>
            <a:ext cx="1380952" cy="947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07873" y="181675"/>
            <a:ext cx="1325443" cy="94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07873" y="1278742"/>
            <a:ext cx="1389748" cy="91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607873" y="2346893"/>
            <a:ext cx="1428564" cy="91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555845" y="3557442"/>
            <a:ext cx="1493805" cy="767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72656" y="181675"/>
            <a:ext cx="1389748" cy="947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144620" y="1244212"/>
            <a:ext cx="1380952" cy="947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183097" y="2346893"/>
            <a:ext cx="1338812" cy="91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/>
          <p:cNvPicPr preferRelativeResize="0"/>
          <p:nvPr/>
        </p:nvPicPr>
        <p:blipFill rotWithShape="1">
          <a:blip r:embed="rId14">
            <a:alphaModFix/>
          </a:blip>
          <a:srcRect b="0" l="9" r="0" t="0"/>
          <a:stretch/>
        </p:blipFill>
        <p:spPr>
          <a:xfrm>
            <a:off x="5801753" y="196133"/>
            <a:ext cx="1278565" cy="91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 flipH="1">
            <a:off x="6122798" y="1247610"/>
            <a:ext cx="636464" cy="980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694130" y="2361339"/>
            <a:ext cx="1493805" cy="960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711936" y="3434719"/>
            <a:ext cx="1428559" cy="98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277341" y="181675"/>
            <a:ext cx="1428559" cy="98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4120817" y="3470628"/>
            <a:ext cx="1428559" cy="90824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6"/>
          <p:cNvSpPr txBox="1"/>
          <p:nvPr>
            <p:ph idx="12" type="sldNum"/>
          </p:nvPr>
        </p:nvSpPr>
        <p:spPr>
          <a:xfrm>
            <a:off x="7666776" y="44581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/>
          <p:nvPr>
            <p:ph idx="4294967295" type="ctrTitle"/>
          </p:nvPr>
        </p:nvSpPr>
        <p:spPr>
          <a:xfrm>
            <a:off x="7593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21" name="Google Shape;121;p17"/>
          <p:cNvSpPr txBox="1"/>
          <p:nvPr>
            <p:ph idx="4294967295" type="ctrTitle"/>
          </p:nvPr>
        </p:nvSpPr>
        <p:spPr>
          <a:xfrm>
            <a:off x="683100" y="8027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Je veux publier cette photo de mon ami …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703875" y="176980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demande son accord avant de publier.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3" name="Google Shape;123;p17"/>
          <p:cNvSpPr/>
          <p:nvPr/>
        </p:nvSpPr>
        <p:spPr>
          <a:xfrm>
            <a:off x="703875" y="27565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le préviens de la publication.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4" name="Google Shape;124;p17"/>
          <p:cNvSpPr/>
          <p:nvPr/>
        </p:nvSpPr>
        <p:spPr>
          <a:xfrm>
            <a:off x="703875" y="37433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</a:t>
            </a: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publie comme je veux.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25" name="Google Shape;12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4050" y="125175"/>
            <a:ext cx="2515875" cy="1677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idx="4294967295" type="ctrTitle"/>
          </p:nvPr>
        </p:nvSpPr>
        <p:spPr>
          <a:xfrm>
            <a:off x="7593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32" name="Google Shape;132;p18"/>
          <p:cNvSpPr txBox="1"/>
          <p:nvPr>
            <p:ph idx="4294967295" type="ctrTitle"/>
          </p:nvPr>
        </p:nvSpPr>
        <p:spPr>
          <a:xfrm>
            <a:off x="759300" y="9551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Je veux publier cette photo de mon ami …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780075" y="1769800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Je demande son accord avant de publier.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34" name="Google Shape;134;p18"/>
          <p:cNvSpPr/>
          <p:nvPr/>
        </p:nvSpPr>
        <p:spPr>
          <a:xfrm>
            <a:off x="780075" y="27565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le préviens de la publication.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35" name="Google Shape;135;p18"/>
          <p:cNvSpPr/>
          <p:nvPr/>
        </p:nvSpPr>
        <p:spPr>
          <a:xfrm>
            <a:off x="780075" y="37433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publie comme je veux.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36" name="Google Shape;13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7850" y="125175"/>
            <a:ext cx="2515875" cy="1677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>
            <p:ph idx="4294967295" type="ctrTitle"/>
          </p:nvPr>
        </p:nvSpPr>
        <p:spPr>
          <a:xfrm>
            <a:off x="759300" y="1247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43" name="Google Shape;143;p19"/>
          <p:cNvSpPr txBox="1"/>
          <p:nvPr>
            <p:ph idx="4294967295" type="ctrTitle"/>
          </p:nvPr>
        </p:nvSpPr>
        <p:spPr>
          <a:xfrm>
            <a:off x="759300" y="8027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Une amie partage une photo honteuse de vous. </a:t>
            </a:r>
            <a:endParaRPr sz="2200">
              <a:solidFill>
                <a:srgbClr val="666666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qu’est ce que vous faites ?</a:t>
            </a:r>
            <a:endParaRPr sz="2200">
              <a:solidFill>
                <a:srgbClr val="666666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44" name="Google Shape;144;p19"/>
          <p:cNvSpPr/>
          <p:nvPr/>
        </p:nvSpPr>
        <p:spPr>
          <a:xfrm>
            <a:off x="780075" y="176980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la partage à tous mes amis.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780075" y="27565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lui demande de l’enlever.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6" name="Google Shape;146;p19"/>
          <p:cNvSpPr/>
          <p:nvPr/>
        </p:nvSpPr>
        <p:spPr>
          <a:xfrm>
            <a:off x="780075" y="37433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</a:t>
            </a: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lui envoie un commentaire pour dire que j’aime la photo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 rotWithShape="1">
          <a:blip r:embed="rId3">
            <a:alphaModFix/>
          </a:blip>
          <a:srcRect b="25114" l="0" r="0" t="25114"/>
          <a:stretch/>
        </p:blipFill>
        <p:spPr>
          <a:xfrm>
            <a:off x="6631975" y="86075"/>
            <a:ext cx="2227083" cy="1662649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/>
          <p:nvPr>
            <p:ph idx="4294967295" type="ctrTitle"/>
          </p:nvPr>
        </p:nvSpPr>
        <p:spPr>
          <a:xfrm>
            <a:off x="7593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54" name="Google Shape;154;p20"/>
          <p:cNvSpPr txBox="1"/>
          <p:nvPr>
            <p:ph idx="4294967295" type="ctrTitle"/>
          </p:nvPr>
        </p:nvSpPr>
        <p:spPr>
          <a:xfrm>
            <a:off x="759300" y="9551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Une amie partage une photo honteuse de vous. </a:t>
            </a:r>
            <a:endParaRPr sz="2200">
              <a:solidFill>
                <a:schemeClr val="dk2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qu’est ce que vous faites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5" name="Google Shape;155;p20"/>
          <p:cNvSpPr/>
          <p:nvPr/>
        </p:nvSpPr>
        <p:spPr>
          <a:xfrm>
            <a:off x="780075" y="176980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la partage à tous mes amis.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56" name="Google Shape;156;p20"/>
          <p:cNvSpPr/>
          <p:nvPr/>
        </p:nvSpPr>
        <p:spPr>
          <a:xfrm>
            <a:off x="780075" y="2756575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Je lui demande de l’enlever.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57" name="Google Shape;157;p20"/>
          <p:cNvSpPr/>
          <p:nvPr/>
        </p:nvSpPr>
        <p:spPr>
          <a:xfrm>
            <a:off x="780075" y="37433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</a:t>
            </a: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lui envoie un commentaire pour dire que j’aime la photo.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58" name="Google Shape;158;p20"/>
          <p:cNvPicPr preferRelativeResize="0"/>
          <p:nvPr/>
        </p:nvPicPr>
        <p:blipFill rotWithShape="1">
          <a:blip r:embed="rId3">
            <a:alphaModFix/>
          </a:blip>
          <a:srcRect b="25114" l="0" r="0" t="25114"/>
          <a:stretch/>
        </p:blipFill>
        <p:spPr>
          <a:xfrm>
            <a:off x="6631975" y="86075"/>
            <a:ext cx="2227083" cy="166264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0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1"/>
          <p:cNvSpPr txBox="1"/>
          <p:nvPr>
            <p:ph idx="4294967295" type="ctrTitle"/>
          </p:nvPr>
        </p:nvSpPr>
        <p:spPr>
          <a:xfrm>
            <a:off x="7593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65" name="Google Shape;165;p21"/>
          <p:cNvSpPr txBox="1"/>
          <p:nvPr>
            <p:ph idx="4294967295" type="ctrTitle"/>
          </p:nvPr>
        </p:nvSpPr>
        <p:spPr>
          <a:xfrm>
            <a:off x="759300" y="8789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Une amie vous identifie sous une photo violente et</a:t>
            </a:r>
            <a:b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</a:b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ne veut pas l’enlever malgré vos demandes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66" name="Google Shape;166;p21"/>
          <p:cNvSpPr/>
          <p:nvPr/>
        </p:nvSpPr>
        <p:spPr>
          <a:xfrm>
            <a:off x="780075" y="176980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préviens une personne de confiance.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780075" y="27565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signale la publication.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780075" y="37433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</a:t>
            </a: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Je la menace.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69" name="Google Shape;169;p21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 txBox="1"/>
          <p:nvPr>
            <p:ph idx="4294967295" type="ctrTitle"/>
          </p:nvPr>
        </p:nvSpPr>
        <p:spPr>
          <a:xfrm>
            <a:off x="8355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réagit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75" name="Google Shape;175;p22"/>
          <p:cNvSpPr txBox="1"/>
          <p:nvPr>
            <p:ph idx="4294967295" type="ctrTitle"/>
          </p:nvPr>
        </p:nvSpPr>
        <p:spPr>
          <a:xfrm>
            <a:off x="835500" y="878925"/>
            <a:ext cx="70590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Une amie vous identifie sous une photo violente et</a:t>
            </a:r>
            <a:b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</a:br>
            <a:r>
              <a:rPr lang="en" sz="2200">
                <a:solidFill>
                  <a:schemeClr val="dk2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ne veut pas l’enlever malgré vos demandes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6" name="Google Shape;176;p22"/>
          <p:cNvSpPr/>
          <p:nvPr/>
        </p:nvSpPr>
        <p:spPr>
          <a:xfrm>
            <a:off x="856275" y="1846000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Je préviens une personne de confiance.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77" name="Google Shape;177;p22"/>
          <p:cNvSpPr/>
          <p:nvPr/>
        </p:nvSpPr>
        <p:spPr>
          <a:xfrm>
            <a:off x="856275" y="2832775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Je signale la publication.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78" name="Google Shape;178;p22"/>
          <p:cNvSpPr/>
          <p:nvPr/>
        </p:nvSpPr>
        <p:spPr>
          <a:xfrm>
            <a:off x="856275" y="381955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C. </a:t>
            </a:r>
            <a:r>
              <a:rPr lang="en" sz="2200">
                <a:solidFill>
                  <a:srgbClr val="666666"/>
                </a:solidFill>
                <a:latin typeface="Fira Sans"/>
                <a:ea typeface="Fira Sans"/>
                <a:cs typeface="Fira Sans"/>
                <a:sym typeface="Fira Sans"/>
              </a:rPr>
              <a:t>Je la menace.</a:t>
            </a:r>
            <a:endParaRPr sz="2200">
              <a:solidFill>
                <a:srgbClr val="66666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79" name="Google Shape;179;p22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8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78D2AA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78D2AA"/>
      </a:accent2>
      <a:accent3>
        <a:srgbClr val="78909C"/>
      </a:accent3>
      <a:accent4>
        <a:srgbClr val="FFAB40"/>
      </a:accent4>
      <a:accent5>
        <a:srgbClr val="6EBEEB"/>
      </a:accent5>
      <a:accent6>
        <a:srgbClr val="EEFF41"/>
      </a:accent6>
      <a:hlink>
        <a:srgbClr val="6EBEE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